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5" r:id="rId6"/>
    <p:sldId id="259" r:id="rId7"/>
    <p:sldId id="260" r:id="rId8"/>
    <p:sldId id="269" r:id="rId9"/>
    <p:sldId id="270" r:id="rId10"/>
    <p:sldId id="263" r:id="rId11"/>
    <p:sldId id="266" r:id="rId12"/>
    <p:sldId id="268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230D2-3719-BB44-8E94-8638D3E2AA24}" v="27" dt="2024-06-05T15:41:19.931"/>
    <p1510:client id="{48FFB1D8-0384-401B-A804-59A73472426C}" v="421" dt="2024-06-05T08:29:03.654"/>
    <p1510:client id="{A41F4365-25AB-4469-BAB9-4A6A43241934}" v="91" dt="2024-06-06T10:26:21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81074-F56F-4D1A-9647-B60AB343AA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06132D-367B-4C07-B9FB-E9EAB874D6E0}">
      <dgm:prSet/>
      <dgm:spPr/>
      <dgm:t>
        <a:bodyPr/>
        <a:lstStyle/>
        <a:p>
          <a:endParaRPr lang="nb-NO"/>
        </a:p>
        <a:p>
          <a:r>
            <a:rPr lang="nb-NO"/>
            <a:t>8A: Siw Svensen, Henrik Hodne Harestad</a:t>
          </a:r>
          <a:endParaRPr lang="en-US"/>
        </a:p>
      </dgm:t>
    </dgm:pt>
    <dgm:pt modelId="{950C0A69-42EE-4815-96F5-178DFFCB41A3}" type="parTrans" cxnId="{5A38A185-31D0-4B94-810F-0AE157FC9050}">
      <dgm:prSet/>
      <dgm:spPr/>
      <dgm:t>
        <a:bodyPr/>
        <a:lstStyle/>
        <a:p>
          <a:endParaRPr lang="en-US"/>
        </a:p>
      </dgm:t>
    </dgm:pt>
    <dgm:pt modelId="{963F9E74-A514-4DE6-B3BF-B1B1E9931627}" type="sibTrans" cxnId="{5A38A185-31D0-4B94-810F-0AE157FC9050}">
      <dgm:prSet/>
      <dgm:spPr/>
      <dgm:t>
        <a:bodyPr/>
        <a:lstStyle/>
        <a:p>
          <a:endParaRPr lang="en-US"/>
        </a:p>
      </dgm:t>
    </dgm:pt>
    <dgm:pt modelId="{413EC0D2-2BC5-44A3-A290-C40D23B82277}">
      <dgm:prSet/>
      <dgm:spPr/>
      <dgm:t>
        <a:bodyPr/>
        <a:lstStyle/>
        <a:p>
          <a:r>
            <a:rPr lang="nb-NO"/>
            <a:t>8B: Ådne Hove Salte, Linn Eirin Skogland</a:t>
          </a:r>
        </a:p>
        <a:p>
          <a:endParaRPr lang="en-US"/>
        </a:p>
      </dgm:t>
    </dgm:pt>
    <dgm:pt modelId="{1EBF5F7C-26F5-437B-9C2A-F5B534382D2B}" type="parTrans" cxnId="{88C70D1D-24C0-4692-8140-A9189C1D34E0}">
      <dgm:prSet/>
      <dgm:spPr/>
      <dgm:t>
        <a:bodyPr/>
        <a:lstStyle/>
        <a:p>
          <a:endParaRPr lang="en-US"/>
        </a:p>
      </dgm:t>
    </dgm:pt>
    <dgm:pt modelId="{82EC60B3-10BE-481D-9AC9-51DE23670E56}" type="sibTrans" cxnId="{88C70D1D-24C0-4692-8140-A9189C1D34E0}">
      <dgm:prSet/>
      <dgm:spPr/>
      <dgm:t>
        <a:bodyPr/>
        <a:lstStyle/>
        <a:p>
          <a:endParaRPr lang="en-US"/>
        </a:p>
      </dgm:t>
    </dgm:pt>
    <dgm:pt modelId="{45077E5A-3EA8-4396-92B6-BECC9C913C5F}">
      <dgm:prSet/>
      <dgm:spPr/>
      <dgm:t>
        <a:bodyPr/>
        <a:lstStyle/>
        <a:p>
          <a:endParaRPr lang="en-US" dirty="0"/>
        </a:p>
      </dgm:t>
    </dgm:pt>
    <dgm:pt modelId="{CC402289-990E-4B59-8285-FFB33F549685}" type="parTrans" cxnId="{7C997F9D-2CF6-4F8B-8B53-BDC60C55318A}">
      <dgm:prSet/>
      <dgm:spPr/>
      <dgm:t>
        <a:bodyPr/>
        <a:lstStyle/>
        <a:p>
          <a:endParaRPr lang="en-US"/>
        </a:p>
      </dgm:t>
    </dgm:pt>
    <dgm:pt modelId="{5286B6DC-406E-446F-9C2C-FADDE0A2A817}" type="sibTrans" cxnId="{7C997F9D-2CF6-4F8B-8B53-BDC60C55318A}">
      <dgm:prSet/>
      <dgm:spPr/>
      <dgm:t>
        <a:bodyPr/>
        <a:lstStyle/>
        <a:p>
          <a:endParaRPr lang="en-US"/>
        </a:p>
      </dgm:t>
    </dgm:pt>
    <dgm:pt modelId="{701ACFA4-16F7-48C8-A034-CEFE83888E15}" type="pres">
      <dgm:prSet presAssocID="{8CB81074-F56F-4D1A-9647-B60AB343AAA9}" presName="vert0" presStyleCnt="0">
        <dgm:presLayoutVars>
          <dgm:dir/>
          <dgm:animOne val="branch"/>
          <dgm:animLvl val="lvl"/>
        </dgm:presLayoutVars>
      </dgm:prSet>
      <dgm:spPr/>
    </dgm:pt>
    <dgm:pt modelId="{13E52999-D72B-439B-B73F-5F24C23480CF}" type="pres">
      <dgm:prSet presAssocID="{D906132D-367B-4C07-B9FB-E9EAB874D6E0}" presName="thickLine" presStyleLbl="alignNode1" presStyleIdx="0" presStyleCnt="3"/>
      <dgm:spPr/>
    </dgm:pt>
    <dgm:pt modelId="{863FE15A-1054-4C12-93C0-856C7BA69A6E}" type="pres">
      <dgm:prSet presAssocID="{D906132D-367B-4C07-B9FB-E9EAB874D6E0}" presName="horz1" presStyleCnt="0"/>
      <dgm:spPr/>
    </dgm:pt>
    <dgm:pt modelId="{C2CA2493-6A7E-4C10-BFDC-E723041A5991}" type="pres">
      <dgm:prSet presAssocID="{D906132D-367B-4C07-B9FB-E9EAB874D6E0}" presName="tx1" presStyleLbl="revTx" presStyleIdx="0" presStyleCnt="3"/>
      <dgm:spPr/>
    </dgm:pt>
    <dgm:pt modelId="{5A1A2E4A-C691-44AE-9899-9DCDFBFF940F}" type="pres">
      <dgm:prSet presAssocID="{D906132D-367B-4C07-B9FB-E9EAB874D6E0}" presName="vert1" presStyleCnt="0"/>
      <dgm:spPr/>
    </dgm:pt>
    <dgm:pt modelId="{97A1C690-5144-4F01-85D1-B7C4E2804E33}" type="pres">
      <dgm:prSet presAssocID="{413EC0D2-2BC5-44A3-A290-C40D23B82277}" presName="thickLine" presStyleLbl="alignNode1" presStyleIdx="1" presStyleCnt="3"/>
      <dgm:spPr/>
    </dgm:pt>
    <dgm:pt modelId="{EE7774A9-168A-4E51-9CC5-99F633179794}" type="pres">
      <dgm:prSet presAssocID="{413EC0D2-2BC5-44A3-A290-C40D23B82277}" presName="horz1" presStyleCnt="0"/>
      <dgm:spPr/>
    </dgm:pt>
    <dgm:pt modelId="{391643D5-4C4F-42AE-807F-6D189C207A3F}" type="pres">
      <dgm:prSet presAssocID="{413EC0D2-2BC5-44A3-A290-C40D23B82277}" presName="tx1" presStyleLbl="revTx" presStyleIdx="1" presStyleCnt="3"/>
      <dgm:spPr/>
    </dgm:pt>
    <dgm:pt modelId="{E2B03063-D581-4A32-91F7-28F583B986FA}" type="pres">
      <dgm:prSet presAssocID="{413EC0D2-2BC5-44A3-A290-C40D23B82277}" presName="vert1" presStyleCnt="0"/>
      <dgm:spPr/>
    </dgm:pt>
    <dgm:pt modelId="{7EDAD72E-B1FD-4723-AB97-CF11B74D55E8}" type="pres">
      <dgm:prSet presAssocID="{45077E5A-3EA8-4396-92B6-BECC9C913C5F}" presName="thickLine" presStyleLbl="alignNode1" presStyleIdx="2" presStyleCnt="3" custLinFactNeighborX="28" custLinFactNeighborY="-12742"/>
      <dgm:spPr/>
    </dgm:pt>
    <dgm:pt modelId="{F2E59CDF-A4E0-4742-AF8C-A526F217AFB2}" type="pres">
      <dgm:prSet presAssocID="{45077E5A-3EA8-4396-92B6-BECC9C913C5F}" presName="horz1" presStyleCnt="0"/>
      <dgm:spPr/>
    </dgm:pt>
    <dgm:pt modelId="{73F176C0-EE44-4698-A166-EFF3DBD0A20F}" type="pres">
      <dgm:prSet presAssocID="{45077E5A-3EA8-4396-92B6-BECC9C913C5F}" presName="tx1" presStyleLbl="revTx" presStyleIdx="2" presStyleCnt="3"/>
      <dgm:spPr/>
    </dgm:pt>
    <dgm:pt modelId="{60BE7525-1B9F-427A-9B11-2BC93D21F58B}" type="pres">
      <dgm:prSet presAssocID="{45077E5A-3EA8-4396-92B6-BECC9C913C5F}" presName="vert1" presStyleCnt="0"/>
      <dgm:spPr/>
    </dgm:pt>
  </dgm:ptLst>
  <dgm:cxnLst>
    <dgm:cxn modelId="{88C70D1D-24C0-4692-8140-A9189C1D34E0}" srcId="{8CB81074-F56F-4D1A-9647-B60AB343AAA9}" destId="{413EC0D2-2BC5-44A3-A290-C40D23B82277}" srcOrd="1" destOrd="0" parTransId="{1EBF5F7C-26F5-437B-9C2A-F5B534382D2B}" sibTransId="{82EC60B3-10BE-481D-9AC9-51DE23670E56}"/>
    <dgm:cxn modelId="{977A4A29-A727-49CF-B0D5-9DC12218AD7F}" type="presOf" srcId="{8CB81074-F56F-4D1A-9647-B60AB343AAA9}" destId="{701ACFA4-16F7-48C8-A034-CEFE83888E15}" srcOrd="0" destOrd="0" presId="urn:microsoft.com/office/officeart/2008/layout/LinedList"/>
    <dgm:cxn modelId="{FEA72434-CC59-491E-B7AC-C6E00E61D8C4}" type="presOf" srcId="{D906132D-367B-4C07-B9FB-E9EAB874D6E0}" destId="{C2CA2493-6A7E-4C10-BFDC-E723041A5991}" srcOrd="0" destOrd="0" presId="urn:microsoft.com/office/officeart/2008/layout/LinedList"/>
    <dgm:cxn modelId="{5A38A185-31D0-4B94-810F-0AE157FC9050}" srcId="{8CB81074-F56F-4D1A-9647-B60AB343AAA9}" destId="{D906132D-367B-4C07-B9FB-E9EAB874D6E0}" srcOrd="0" destOrd="0" parTransId="{950C0A69-42EE-4815-96F5-178DFFCB41A3}" sibTransId="{963F9E74-A514-4DE6-B3BF-B1B1E9931627}"/>
    <dgm:cxn modelId="{52605F97-EE23-460C-9D7B-123856F885CF}" type="presOf" srcId="{45077E5A-3EA8-4396-92B6-BECC9C913C5F}" destId="{73F176C0-EE44-4698-A166-EFF3DBD0A20F}" srcOrd="0" destOrd="0" presId="urn:microsoft.com/office/officeart/2008/layout/LinedList"/>
    <dgm:cxn modelId="{7C997F9D-2CF6-4F8B-8B53-BDC60C55318A}" srcId="{8CB81074-F56F-4D1A-9647-B60AB343AAA9}" destId="{45077E5A-3EA8-4396-92B6-BECC9C913C5F}" srcOrd="2" destOrd="0" parTransId="{CC402289-990E-4B59-8285-FFB33F549685}" sibTransId="{5286B6DC-406E-446F-9C2C-FADDE0A2A817}"/>
    <dgm:cxn modelId="{D6A9A1E6-BEE4-4BF9-9218-C89F5AEEAA76}" type="presOf" srcId="{413EC0D2-2BC5-44A3-A290-C40D23B82277}" destId="{391643D5-4C4F-42AE-807F-6D189C207A3F}" srcOrd="0" destOrd="0" presId="urn:microsoft.com/office/officeart/2008/layout/LinedList"/>
    <dgm:cxn modelId="{930B2C4A-63D7-4128-AEB9-C34ADA398D3B}" type="presParOf" srcId="{701ACFA4-16F7-48C8-A034-CEFE83888E15}" destId="{13E52999-D72B-439B-B73F-5F24C23480CF}" srcOrd="0" destOrd="0" presId="urn:microsoft.com/office/officeart/2008/layout/LinedList"/>
    <dgm:cxn modelId="{3C73680D-9FA4-47DA-B429-F98ABD06A9B7}" type="presParOf" srcId="{701ACFA4-16F7-48C8-A034-CEFE83888E15}" destId="{863FE15A-1054-4C12-93C0-856C7BA69A6E}" srcOrd="1" destOrd="0" presId="urn:microsoft.com/office/officeart/2008/layout/LinedList"/>
    <dgm:cxn modelId="{D20A2FDB-90C2-43F1-AE88-84D1192B97C2}" type="presParOf" srcId="{863FE15A-1054-4C12-93C0-856C7BA69A6E}" destId="{C2CA2493-6A7E-4C10-BFDC-E723041A5991}" srcOrd="0" destOrd="0" presId="urn:microsoft.com/office/officeart/2008/layout/LinedList"/>
    <dgm:cxn modelId="{585F0E7C-A1FC-4095-963F-A6CC3F5A6887}" type="presParOf" srcId="{863FE15A-1054-4C12-93C0-856C7BA69A6E}" destId="{5A1A2E4A-C691-44AE-9899-9DCDFBFF940F}" srcOrd="1" destOrd="0" presId="urn:microsoft.com/office/officeart/2008/layout/LinedList"/>
    <dgm:cxn modelId="{EE83F871-9D92-43CE-B605-0F2D07959FCC}" type="presParOf" srcId="{701ACFA4-16F7-48C8-A034-CEFE83888E15}" destId="{97A1C690-5144-4F01-85D1-B7C4E2804E33}" srcOrd="2" destOrd="0" presId="urn:microsoft.com/office/officeart/2008/layout/LinedList"/>
    <dgm:cxn modelId="{40A53BBF-1AAD-4BFB-81A6-832FA9C0D820}" type="presParOf" srcId="{701ACFA4-16F7-48C8-A034-CEFE83888E15}" destId="{EE7774A9-168A-4E51-9CC5-99F633179794}" srcOrd="3" destOrd="0" presId="urn:microsoft.com/office/officeart/2008/layout/LinedList"/>
    <dgm:cxn modelId="{2C5C773B-E3F7-470E-A0DE-2FE0E227F3D0}" type="presParOf" srcId="{EE7774A9-168A-4E51-9CC5-99F633179794}" destId="{391643D5-4C4F-42AE-807F-6D189C207A3F}" srcOrd="0" destOrd="0" presId="urn:microsoft.com/office/officeart/2008/layout/LinedList"/>
    <dgm:cxn modelId="{34E33C8A-1785-4FB6-8A24-D7CCF32E6E10}" type="presParOf" srcId="{EE7774A9-168A-4E51-9CC5-99F633179794}" destId="{E2B03063-D581-4A32-91F7-28F583B986FA}" srcOrd="1" destOrd="0" presId="urn:microsoft.com/office/officeart/2008/layout/LinedList"/>
    <dgm:cxn modelId="{9E86EC5D-E50E-49C1-AF2D-3FD9ACABF438}" type="presParOf" srcId="{701ACFA4-16F7-48C8-A034-CEFE83888E15}" destId="{7EDAD72E-B1FD-4723-AB97-CF11B74D55E8}" srcOrd="4" destOrd="0" presId="urn:microsoft.com/office/officeart/2008/layout/LinedList"/>
    <dgm:cxn modelId="{023233F5-0B75-42D9-BE9A-5AD0299B3271}" type="presParOf" srcId="{701ACFA4-16F7-48C8-A034-CEFE83888E15}" destId="{F2E59CDF-A4E0-4742-AF8C-A526F217AFB2}" srcOrd="5" destOrd="0" presId="urn:microsoft.com/office/officeart/2008/layout/LinedList"/>
    <dgm:cxn modelId="{1F3B66C1-D810-4965-BB27-EAB46704395F}" type="presParOf" srcId="{F2E59CDF-A4E0-4742-AF8C-A526F217AFB2}" destId="{73F176C0-EE44-4698-A166-EFF3DBD0A20F}" srcOrd="0" destOrd="0" presId="urn:microsoft.com/office/officeart/2008/layout/LinedList"/>
    <dgm:cxn modelId="{D4E1044C-DA88-4A7C-94B1-417215C7DE38}" type="presParOf" srcId="{F2E59CDF-A4E0-4742-AF8C-A526F217AFB2}" destId="{60BE7525-1B9F-427A-9B11-2BC93D21F5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52999-D72B-439B-B73F-5F24C23480CF}">
      <dsp:nvSpPr>
        <dsp:cNvPr id="0" name=""/>
        <dsp:cNvSpPr/>
      </dsp:nvSpPr>
      <dsp:spPr>
        <a:xfrm>
          <a:off x="0" y="2299"/>
          <a:ext cx="5751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A2493-6A7E-4C10-BFDC-E723041A5991}">
      <dsp:nvSpPr>
        <dsp:cNvPr id="0" name=""/>
        <dsp:cNvSpPr/>
      </dsp:nvSpPr>
      <dsp:spPr>
        <a:xfrm>
          <a:off x="0" y="2299"/>
          <a:ext cx="5751237" cy="156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100" kern="120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8A: Siw Svensen, Henrik Hodne Harestad</a:t>
          </a:r>
          <a:endParaRPr lang="en-US" sz="3100" kern="1200"/>
        </a:p>
      </dsp:txBody>
      <dsp:txXfrm>
        <a:off x="0" y="2299"/>
        <a:ext cx="5751237" cy="1567976"/>
      </dsp:txXfrm>
    </dsp:sp>
    <dsp:sp modelId="{97A1C690-5144-4F01-85D1-B7C4E2804E33}">
      <dsp:nvSpPr>
        <dsp:cNvPr id="0" name=""/>
        <dsp:cNvSpPr/>
      </dsp:nvSpPr>
      <dsp:spPr>
        <a:xfrm>
          <a:off x="0" y="1570275"/>
          <a:ext cx="5751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643D5-4C4F-42AE-807F-6D189C207A3F}">
      <dsp:nvSpPr>
        <dsp:cNvPr id="0" name=""/>
        <dsp:cNvSpPr/>
      </dsp:nvSpPr>
      <dsp:spPr>
        <a:xfrm>
          <a:off x="0" y="1570275"/>
          <a:ext cx="5751237" cy="156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/>
            <a:t>8B: Ådne Hove Salte, Linn Eirin Skogland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0" y="1570275"/>
        <a:ext cx="5751237" cy="1567976"/>
      </dsp:txXfrm>
    </dsp:sp>
    <dsp:sp modelId="{7EDAD72E-B1FD-4723-AB97-CF11B74D55E8}">
      <dsp:nvSpPr>
        <dsp:cNvPr id="0" name=""/>
        <dsp:cNvSpPr/>
      </dsp:nvSpPr>
      <dsp:spPr>
        <a:xfrm>
          <a:off x="0" y="2938460"/>
          <a:ext cx="5751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176C0-EE44-4698-A166-EFF3DBD0A20F}">
      <dsp:nvSpPr>
        <dsp:cNvPr id="0" name=""/>
        <dsp:cNvSpPr/>
      </dsp:nvSpPr>
      <dsp:spPr>
        <a:xfrm>
          <a:off x="0" y="3138252"/>
          <a:ext cx="5751237" cy="156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0" y="3138252"/>
        <a:ext cx="5751237" cy="1567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2AAB5-CDC8-2F47-A18B-04F6A099D94E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B6C2-8C3A-2840-A004-A90DBB658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56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B6BF-7F5B-B141-B8A6-544BD6BDABDF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18E7-4D44-414E-9EE6-4C5F859CE5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2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0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149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1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0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5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4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003300"/>
            <a:ext cx="7035800" cy="4038600"/>
          </a:xfrm>
        </p:spPr>
        <p:txBody>
          <a:bodyPr>
            <a:normAutofit/>
          </a:bodyPr>
          <a:lstStyle/>
          <a:p>
            <a:r>
              <a:rPr lang="nb-NO" sz="6600"/>
              <a:t>Velkomen til Frøyland Ungdomsskule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5056188"/>
            <a:ext cx="8008842" cy="878946"/>
          </a:xfrm>
        </p:spPr>
        <p:txBody>
          <a:bodyPr anchor="t">
            <a:normAutofit/>
          </a:bodyPr>
          <a:lstStyle/>
          <a:p>
            <a:r>
              <a:rPr lang="nb-NO" sz="2400" dirty="0"/>
              <a:t>Foreldremøte 5.juni 2024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730" y="5046283"/>
            <a:ext cx="1567070" cy="17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3CF91143-951C-185A-1DE1-C8B015B9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nb-NO"/>
              <a:t>Informasjon om val av målform og klassar</a:t>
            </a:r>
          </a:p>
        </p:txBody>
      </p:sp>
      <p:pic>
        <p:nvPicPr>
          <p:cNvPr id="129" name="Picture 4" descr="Diagram i et dokument med penn">
            <a:extLst>
              <a:ext uri="{FF2B5EF4-FFF2-40B4-BE49-F238E27FC236}">
                <a16:creationId xmlns:a16="http://schemas.microsoft.com/office/drawing/2014/main" id="{66B2B42D-1CFC-1B7E-964D-A25724C62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02" r="20579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0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3924CD-BD4E-87D7-7588-6AF27C45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nb-NO" dirty="0"/>
              <a:t>Felles informasjon</a:t>
            </a:r>
          </a:p>
          <a:p>
            <a:r>
              <a:rPr lang="nb-NO" dirty="0"/>
              <a:t>Foresatte til </a:t>
            </a:r>
            <a:r>
              <a:rPr lang="nb-NO" dirty="0" err="1"/>
              <a:t>dei</a:t>
            </a:r>
            <a:r>
              <a:rPr lang="nb-NO" dirty="0"/>
              <a:t> som har valt bokmål </a:t>
            </a:r>
            <a:r>
              <a:rPr lang="nb-NO" dirty="0" err="1"/>
              <a:t>sit</a:t>
            </a:r>
            <a:r>
              <a:rPr lang="nb-NO" dirty="0"/>
              <a:t> att til slutt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Nye </a:t>
            </a:r>
            <a:r>
              <a:rPr lang="nb-NO" dirty="0" err="1"/>
              <a:t>klassar</a:t>
            </a:r>
            <a:r>
              <a:rPr lang="nb-NO" dirty="0"/>
              <a:t> blir laga og listene kjem ut til </a:t>
            </a:r>
            <a:r>
              <a:rPr lang="nb-NO" dirty="0" err="1"/>
              <a:t>heimane</a:t>
            </a:r>
            <a:r>
              <a:rPr lang="nb-NO" dirty="0"/>
              <a:t> så fort </a:t>
            </a:r>
            <a:r>
              <a:rPr lang="nb-NO" dirty="0" err="1"/>
              <a:t>dei</a:t>
            </a:r>
            <a:r>
              <a:rPr lang="nb-NO" dirty="0"/>
              <a:t> er klar.</a:t>
            </a:r>
          </a:p>
        </p:txBody>
      </p:sp>
    </p:spTree>
    <p:extLst>
      <p:ext uri="{BB962C8B-B14F-4D97-AF65-F5344CB8AC3E}">
        <p14:creationId xmlns:p14="http://schemas.microsoft.com/office/powerpoint/2010/main" val="86205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nb-NO" sz="3200"/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nb-NO" sz="2000"/>
              <a:t>Overgangen</a:t>
            </a:r>
          </a:p>
          <a:p>
            <a:r>
              <a:rPr lang="nb-NO" sz="2000"/>
              <a:t>Kvardagen på FUS</a:t>
            </a:r>
          </a:p>
          <a:p>
            <a:r>
              <a:rPr lang="nb-NO" sz="2000"/>
              <a:t>Læring </a:t>
            </a:r>
          </a:p>
          <a:p>
            <a:r>
              <a:rPr lang="nb-NO" sz="2000"/>
              <a:t>Samarbeid skule/heim</a:t>
            </a:r>
          </a:p>
          <a:p>
            <a:r>
              <a:rPr lang="nb-NO" sz="2000"/>
              <a:t>Informasjon om lærarar og klassar</a:t>
            </a:r>
          </a:p>
          <a:p>
            <a:r>
              <a:rPr lang="nb-NO" sz="2000"/>
              <a:t>Informasjon om målform og klassar</a:t>
            </a:r>
          </a:p>
          <a:p>
            <a:endParaRPr lang="nb-NO" sz="200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1343"/>
            <a:ext cx="5456279" cy="401036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55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Overgang frå </a:t>
            </a:r>
            <a:r>
              <a:rPr lang="nb-NO" err="1"/>
              <a:t>barneskule</a:t>
            </a:r>
            <a:r>
              <a:rPr lang="nb-NO"/>
              <a:t> til ungdomsskule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bg1"/>
                </a:solidFill>
              </a:rPr>
              <a:t>Besøksdag 19.juni </a:t>
            </a:r>
            <a:r>
              <a:rPr lang="nb-NO" dirty="0" err="1">
                <a:solidFill>
                  <a:schemeClr val="bg1"/>
                </a:solidFill>
              </a:rPr>
              <a:t>kl</a:t>
            </a:r>
            <a:r>
              <a:rPr lang="nb-NO" dirty="0">
                <a:solidFill>
                  <a:schemeClr val="bg1"/>
                </a:solidFill>
              </a:rPr>
              <a:t> 12.15</a:t>
            </a:r>
          </a:p>
          <a:p>
            <a:r>
              <a:rPr lang="nb-NO" dirty="0">
                <a:solidFill>
                  <a:schemeClr val="bg1"/>
                </a:solidFill>
              </a:rPr>
              <a:t>Fyrste </a:t>
            </a:r>
            <a:r>
              <a:rPr lang="nb-NO" dirty="0" err="1">
                <a:solidFill>
                  <a:schemeClr val="bg1"/>
                </a:solidFill>
              </a:rPr>
              <a:t>skuledag</a:t>
            </a:r>
            <a:r>
              <a:rPr lang="nb-NO" dirty="0">
                <a:solidFill>
                  <a:schemeClr val="bg1"/>
                </a:solidFill>
              </a:rPr>
              <a:t> 1</a:t>
            </a:r>
            <a:r>
              <a:rPr lang="nn" dirty="0">
                <a:solidFill>
                  <a:schemeClr val="bg1"/>
                </a:solidFill>
              </a:rPr>
              <a:t>5</a:t>
            </a:r>
            <a:r>
              <a:rPr lang="nb-NO" dirty="0">
                <a:solidFill>
                  <a:schemeClr val="bg1"/>
                </a:solidFill>
              </a:rPr>
              <a:t>.08. </a:t>
            </a:r>
            <a:r>
              <a:rPr lang="nb-NO" dirty="0" err="1">
                <a:solidFill>
                  <a:schemeClr val="bg1"/>
                </a:solidFill>
              </a:rPr>
              <a:t>kl</a:t>
            </a:r>
            <a:r>
              <a:rPr lang="nb-NO" dirty="0">
                <a:solidFill>
                  <a:schemeClr val="bg1"/>
                </a:solidFill>
              </a:rPr>
              <a:t> 08.15.</a:t>
            </a:r>
          </a:p>
          <a:p>
            <a:r>
              <a:rPr lang="nb-NO" dirty="0" err="1">
                <a:solidFill>
                  <a:schemeClr val="bg1"/>
                </a:solidFill>
              </a:rPr>
              <a:t>Oppstartssamtale</a:t>
            </a:r>
            <a:r>
              <a:rPr lang="nb-NO" dirty="0">
                <a:solidFill>
                  <a:schemeClr val="bg1"/>
                </a:solidFill>
              </a:rPr>
              <a:t> med </a:t>
            </a:r>
            <a:r>
              <a:rPr lang="nb-NO" dirty="0" err="1">
                <a:solidFill>
                  <a:schemeClr val="bg1"/>
                </a:solidFill>
              </a:rPr>
              <a:t>kontaktlærar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Foreldremøte starten av september</a:t>
            </a:r>
          </a:p>
          <a:p>
            <a:r>
              <a:rPr lang="nb-NO" dirty="0">
                <a:solidFill>
                  <a:schemeClr val="bg1"/>
                </a:solidFill>
              </a:rPr>
              <a:t>Sosiale </a:t>
            </a:r>
            <a:r>
              <a:rPr lang="nb-NO" dirty="0" err="1">
                <a:solidFill>
                  <a:schemeClr val="bg1"/>
                </a:solidFill>
              </a:rPr>
              <a:t>aktivitetar</a:t>
            </a:r>
            <a:r>
              <a:rPr lang="nb-NO" dirty="0">
                <a:solidFill>
                  <a:schemeClr val="bg1"/>
                </a:solidFill>
              </a:rPr>
              <a:t> i starten av </a:t>
            </a:r>
            <a:r>
              <a:rPr lang="nb-NO" dirty="0" err="1">
                <a:solidFill>
                  <a:schemeClr val="bg1"/>
                </a:solidFill>
              </a:rPr>
              <a:t>skuleåret</a:t>
            </a:r>
            <a:r>
              <a:rPr lang="nb-NO" dirty="0">
                <a:solidFill>
                  <a:schemeClr val="bg1"/>
                </a:solidFill>
              </a:rPr>
              <a:t> – bli kjent</a:t>
            </a:r>
          </a:p>
          <a:p>
            <a:r>
              <a:rPr lang="nb-NO" dirty="0">
                <a:solidFill>
                  <a:schemeClr val="bg1"/>
                </a:solidFill>
              </a:rPr>
              <a:t>Nasjonale prøver september</a:t>
            </a:r>
          </a:p>
          <a:p>
            <a:r>
              <a:rPr lang="nb-NO" dirty="0">
                <a:solidFill>
                  <a:schemeClr val="bg1"/>
                </a:solidFill>
              </a:rPr>
              <a:t>Utviklingssamtaler i løpet av </a:t>
            </a:r>
            <a:r>
              <a:rPr lang="nb-NO" dirty="0" err="1">
                <a:solidFill>
                  <a:schemeClr val="bg1"/>
                </a:solidFill>
              </a:rPr>
              <a:t>hausten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399" y="2005052"/>
            <a:ext cx="4334778" cy="201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72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Kvardagen på FUS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2106" y="1759157"/>
            <a:ext cx="3708331" cy="3642323"/>
          </a:xfrm>
        </p:spPr>
        <p:txBody>
          <a:bodyPr>
            <a:normAutofit fontScale="92500"/>
          </a:bodyPr>
          <a:lstStyle/>
          <a:p>
            <a:r>
              <a:rPr lang="nb-NO" dirty="0">
                <a:solidFill>
                  <a:schemeClr val="bg1"/>
                </a:solidFill>
              </a:rPr>
              <a:t>Trivsel </a:t>
            </a:r>
          </a:p>
          <a:p>
            <a:r>
              <a:rPr lang="nb-NO" dirty="0">
                <a:solidFill>
                  <a:schemeClr val="bg1"/>
                </a:solidFill>
              </a:rPr>
              <a:t>Timeplan</a:t>
            </a:r>
            <a:r>
              <a:rPr lang="nb-NO">
                <a:solidFill>
                  <a:schemeClr val="bg1"/>
                </a:solidFill>
              </a:rPr>
              <a:t> 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Vurdering</a:t>
            </a:r>
          </a:p>
          <a:p>
            <a:r>
              <a:rPr lang="nb-NO" dirty="0" err="1">
                <a:solidFill>
                  <a:schemeClr val="bg1"/>
                </a:solidFill>
              </a:rPr>
              <a:t>Symjing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Kantine</a:t>
            </a:r>
          </a:p>
          <a:p>
            <a:r>
              <a:rPr lang="nb-NO" dirty="0">
                <a:solidFill>
                  <a:schemeClr val="bg1"/>
                </a:solidFill>
              </a:rPr>
              <a:t>Mobilfri skule</a:t>
            </a:r>
          </a:p>
          <a:p>
            <a:r>
              <a:rPr lang="nb-NO" dirty="0">
                <a:solidFill>
                  <a:schemeClr val="bg1"/>
                </a:solidFill>
              </a:rPr>
              <a:t>Sykkel og hjelm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913" y="2153331"/>
            <a:ext cx="3775588" cy="250866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25130" y="5739411"/>
            <a:ext cx="723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chemeClr val="bg1"/>
                </a:solidFill>
              </a:rPr>
              <a:t>"Trygg og framtidsretta"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665" y="5121933"/>
            <a:ext cx="2216746" cy="123495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14" y="2153331"/>
            <a:ext cx="2453678" cy="24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5F59E9-A400-5523-98E9-76253E47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03" y="0"/>
            <a:ext cx="5894387" cy="1478570"/>
          </a:xfrm>
        </p:spPr>
        <p:txBody>
          <a:bodyPr anchor="b">
            <a:normAutofit/>
          </a:bodyPr>
          <a:lstStyle/>
          <a:p>
            <a:r>
              <a:rPr lang="nn-NO"/>
              <a:t>§9A Trygt og godt skulemiljø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A85F38-3E13-4FFB-6CBC-47311940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0" y="1478570"/>
            <a:ext cx="7080660" cy="42545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n-NO" sz="1400"/>
              <a:t>Skulen skal sørge for at elevane har det trygt og godt på skulen.</a:t>
            </a:r>
          </a:p>
          <a:p>
            <a:pPr>
              <a:lnSpc>
                <a:spcPct val="110000"/>
              </a:lnSpc>
            </a:pPr>
            <a:r>
              <a:rPr lang="nn-NO" sz="1400"/>
              <a:t>Viss ein vaksen veit om- eller trur- at ein elev blir mobba, plaga, eller på andre måtar ikkje har det bra, skal ho eller han alltid: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n-NO" sz="1400"/>
              <a:t>Gripa inn og stoppe krenkinga med ein gong, viss det er mogleg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n-NO" sz="1400"/>
              <a:t>Gje beskjed til rektor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nn-NO" sz="1400"/>
              <a:t>Undersøkje kva som har skjedd</a:t>
            </a:r>
          </a:p>
          <a:p>
            <a:pPr>
              <a:lnSpc>
                <a:spcPct val="110000"/>
              </a:lnSpc>
            </a:pPr>
            <a:r>
              <a:rPr lang="nn-NO" sz="1400"/>
              <a:t>Aktivitetsplikt</a:t>
            </a:r>
          </a:p>
          <a:p>
            <a:pPr>
              <a:lnSpc>
                <a:spcPct val="110000"/>
              </a:lnSpc>
            </a:pPr>
            <a:r>
              <a:rPr lang="nn-NO" sz="1400"/>
              <a:t>Rektor har ansvar for å lage ein plan og setje inn tiltak for at eleven igjen får det trygt og godt på skulen.</a:t>
            </a:r>
          </a:p>
          <a:p>
            <a:pPr>
              <a:lnSpc>
                <a:spcPct val="110000"/>
              </a:lnSpc>
            </a:pPr>
            <a:r>
              <a:rPr lang="nn-NO" sz="1400"/>
              <a:t>Rektor skal informera eleven og deg som føres</a:t>
            </a:r>
            <a:r>
              <a:rPr lang="nb-NO" sz="1400"/>
              <a:t>et</a:t>
            </a:r>
            <a:r>
              <a:rPr lang="nn-NO" sz="1400"/>
              <a:t>t om kva som blir gjort, og du og barnet ditt har rett til å bli høyr</a:t>
            </a:r>
            <a:r>
              <a:rPr lang="nb-NO" sz="1400"/>
              <a:t>d. </a:t>
            </a:r>
            <a:r>
              <a:rPr lang="nn-NO" sz="1400"/>
              <a:t>Skulen skal ta hensyn til barnets beste i alle vurderingar.</a:t>
            </a:r>
          </a:p>
          <a:p>
            <a:pPr>
              <a:lnSpc>
                <a:spcPct val="110000"/>
              </a:lnSpc>
            </a:pPr>
            <a:r>
              <a:rPr lang="nn-NO" sz="1400"/>
              <a:t>Viss du eller barnet ditt meinar at skulen ikkje har gjort nok for å stoppe krenkingar, kan de melde saken til </a:t>
            </a:r>
            <a:r>
              <a:rPr lang="nb-NO" sz="1400"/>
              <a:t>S</a:t>
            </a:r>
            <a:r>
              <a:rPr lang="nn-NO" sz="1400"/>
              <a:t>tatsforvaltaren (først må de ha tatt opp sak</a:t>
            </a:r>
            <a:r>
              <a:rPr lang="nb-NO" sz="1400"/>
              <a:t>a</a:t>
            </a:r>
            <a:r>
              <a:rPr lang="nn-NO" sz="1400"/>
              <a:t> med rektor på skulen, det må ha gått minst ei veke frå du tok opp sak</a:t>
            </a:r>
            <a:r>
              <a:rPr lang="nb-NO" sz="1400"/>
              <a:t>a</a:t>
            </a:r>
            <a:r>
              <a:rPr lang="nn-NO" sz="1400"/>
              <a:t> med rektor, sak</a:t>
            </a:r>
            <a:r>
              <a:rPr lang="nb-NO" sz="1400"/>
              <a:t>a</a:t>
            </a:r>
            <a:r>
              <a:rPr lang="nn-NO" sz="1400"/>
              <a:t> må gjelde skulemiljøet på den skulen eleven går på n</a:t>
            </a:r>
            <a:r>
              <a:rPr lang="nb-NO" sz="1400"/>
              <a:t>o</a:t>
            </a:r>
            <a:r>
              <a:rPr lang="nn-NO" sz="1400"/>
              <a:t>)</a:t>
            </a:r>
          </a:p>
          <a:p>
            <a:pPr>
              <a:lnSpc>
                <a:spcPct val="110000"/>
              </a:lnSpc>
            </a:pPr>
            <a:endParaRPr lang="nn-NO" sz="1400"/>
          </a:p>
          <a:p>
            <a:pPr marL="0" indent="0">
              <a:lnSpc>
                <a:spcPct val="110000"/>
              </a:lnSpc>
              <a:buNone/>
            </a:pPr>
            <a:endParaRPr lang="nn-NO" sz="1400"/>
          </a:p>
          <a:p>
            <a:pPr>
              <a:lnSpc>
                <a:spcPct val="110000"/>
              </a:lnSpc>
            </a:pPr>
            <a:endParaRPr lang="nb-NO" sz="140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7059CA2F-C5A6-BB14-914D-536ABCF72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6" r="-2" b="4907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81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8017F4-1DA7-3BE8-B98D-1F86F29A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nn-NO"/>
              <a:t>Korleis jobbar FUS med Trygt og godt skulemiljø?</a:t>
            </a:r>
            <a:endParaRPr lang="nb-NO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FAC8A72-5F67-F0D7-B473-D41DBF71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08" y="2249487"/>
            <a:ext cx="4204439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5372C9-73B1-BEEB-A447-DEA925FA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249487"/>
            <a:ext cx="4710683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n-NO" sz="1900"/>
              <a:t>Olweus</a:t>
            </a:r>
            <a:endParaRPr lang="nn" sz="1900"/>
          </a:p>
          <a:p>
            <a:pPr>
              <a:lnSpc>
                <a:spcPct val="110000"/>
              </a:lnSpc>
            </a:pPr>
            <a:r>
              <a:rPr lang="nn-NO" sz="1900"/>
              <a:t>Klassemøter annankvar veke.</a:t>
            </a:r>
            <a:endParaRPr lang="nn" sz="1900"/>
          </a:p>
          <a:p>
            <a:pPr>
              <a:lnSpc>
                <a:spcPct val="110000"/>
              </a:lnSpc>
            </a:pPr>
            <a:r>
              <a:rPr lang="nn-NO" sz="1900"/>
              <a:t>Personalmøter</a:t>
            </a:r>
            <a:endParaRPr lang="nn" sz="1900"/>
          </a:p>
          <a:p>
            <a:pPr>
              <a:lnSpc>
                <a:spcPct val="110000"/>
              </a:lnSpc>
            </a:pPr>
            <a:r>
              <a:rPr lang="nn-NO" sz="1900"/>
              <a:t>Trinnmøter</a:t>
            </a:r>
            <a:endParaRPr lang="nn" sz="1900"/>
          </a:p>
          <a:p>
            <a:pPr>
              <a:lnSpc>
                <a:spcPct val="110000"/>
              </a:lnSpc>
            </a:pPr>
            <a:r>
              <a:rPr lang="nn-NO" sz="1900"/>
              <a:t>Olweusundersøking</a:t>
            </a:r>
            <a:endParaRPr lang="nn" sz="1900"/>
          </a:p>
          <a:p>
            <a:pPr>
              <a:lnSpc>
                <a:spcPct val="110000"/>
              </a:lnSpc>
            </a:pPr>
            <a:r>
              <a:rPr lang="nn-NO" sz="1900"/>
              <a:t>LED</a:t>
            </a:r>
            <a:endParaRPr lang="nn" sz="1900"/>
          </a:p>
          <a:p>
            <a:pPr>
              <a:lnSpc>
                <a:spcPct val="110000"/>
              </a:lnSpc>
            </a:pPr>
            <a:r>
              <a:rPr lang="nn-NO" sz="1900"/>
              <a:t>Inspeksjonsystem</a:t>
            </a:r>
            <a:endParaRPr lang="nn" sz="1900"/>
          </a:p>
          <a:p>
            <a:pPr>
              <a:lnSpc>
                <a:spcPct val="110000"/>
              </a:lnSpc>
            </a:pPr>
            <a:r>
              <a:rPr lang="nn-NO" sz="1900"/>
              <a:t>Låg terskel aktivitetsplanar</a:t>
            </a:r>
          </a:p>
          <a:p>
            <a:pPr>
              <a:lnSpc>
                <a:spcPct val="110000"/>
              </a:lnSpc>
              <a:buFontTx/>
              <a:buChar char="-"/>
            </a:pPr>
            <a:endParaRPr lang="nn-NO" sz="1900"/>
          </a:p>
          <a:p>
            <a:pPr>
              <a:lnSpc>
                <a:spcPct val="110000"/>
              </a:lnSpc>
              <a:buFontTx/>
              <a:buChar char="-"/>
            </a:pPr>
            <a:endParaRPr lang="nn-NO" sz="1900"/>
          </a:p>
          <a:p>
            <a:pPr>
              <a:lnSpc>
                <a:spcPct val="110000"/>
              </a:lnSpc>
            </a:pPr>
            <a:endParaRPr lang="nb-NO" sz="1900"/>
          </a:p>
        </p:txBody>
      </p:sp>
    </p:spTree>
    <p:extLst>
      <p:ext uri="{BB962C8B-B14F-4D97-AF65-F5344CB8AC3E}">
        <p14:creationId xmlns:p14="http://schemas.microsoft.com/office/powerpoint/2010/main" val="113067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76423" y="-717412"/>
            <a:ext cx="8791575" cy="2387600"/>
          </a:xfrm>
        </p:spPr>
        <p:txBody>
          <a:bodyPr/>
          <a:lstStyle/>
          <a:p>
            <a:r>
              <a:rPr lang="nn-NO"/>
              <a:t>Læring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AC7060-DB1E-80E6-AF4B-23B7057C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174" y="2344738"/>
            <a:ext cx="8791575" cy="1655762"/>
          </a:xfrm>
        </p:spPr>
        <p:txBody>
          <a:bodyPr/>
          <a:lstStyle/>
          <a:p>
            <a:r>
              <a:rPr lang="nb-NO"/>
              <a:t>Det todelte oppdraget – danning og utdanning</a:t>
            </a:r>
          </a:p>
        </p:txBody>
      </p:sp>
      <p:pic>
        <p:nvPicPr>
          <p:cNvPr id="2050" name="Picture 2" descr="http://www.halden.kommune.no/aktuelt/nyheter/PublishingImages/sk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21" y="3172619"/>
            <a:ext cx="434652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F00986C2-2731-E752-9CE4-10ADABB0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733" y="989350"/>
            <a:ext cx="309337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Samarbeid skule og heim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2731" y="1821893"/>
            <a:ext cx="4193865" cy="3599316"/>
          </a:xfrm>
        </p:spPr>
        <p:txBody>
          <a:bodyPr>
            <a:normAutofit/>
          </a:bodyPr>
          <a:lstStyle/>
          <a:p>
            <a:r>
              <a:rPr lang="nb-NO" err="1">
                <a:solidFill>
                  <a:schemeClr val="bg1"/>
                </a:solidFill>
              </a:rPr>
              <a:t>Foreldrekontaktar</a:t>
            </a:r>
            <a:r>
              <a:rPr lang="nb-NO">
                <a:solidFill>
                  <a:schemeClr val="bg1"/>
                </a:solidFill>
              </a:rPr>
              <a:t>/FAU</a:t>
            </a:r>
          </a:p>
          <a:p>
            <a:pPr lvl="1"/>
            <a:r>
              <a:rPr lang="nn-NO">
                <a:solidFill>
                  <a:schemeClr val="bg1"/>
                </a:solidFill>
              </a:rPr>
              <a:t>2 pr klass</a:t>
            </a:r>
            <a:r>
              <a:rPr lang="nn">
                <a:solidFill>
                  <a:schemeClr val="bg1"/>
                </a:solidFill>
              </a:rPr>
              <a:t>e</a:t>
            </a:r>
            <a:endParaRPr lang="nb-NO">
              <a:solidFill>
                <a:schemeClr val="bg1"/>
              </a:solidFill>
            </a:endParaRPr>
          </a:p>
          <a:p>
            <a:r>
              <a:rPr lang="nb-NO" err="1">
                <a:solidFill>
                  <a:schemeClr val="bg1"/>
                </a:solidFill>
              </a:rPr>
              <a:t>Visma</a:t>
            </a:r>
            <a:r>
              <a:rPr lang="nb-NO">
                <a:solidFill>
                  <a:schemeClr val="bg1"/>
                </a:solidFill>
              </a:rPr>
              <a:t> min skole/</a:t>
            </a:r>
            <a:r>
              <a:rPr lang="nb-NO" err="1">
                <a:solidFill>
                  <a:schemeClr val="bg1"/>
                </a:solidFill>
              </a:rPr>
              <a:t>Visma</a:t>
            </a:r>
            <a:r>
              <a:rPr lang="nb-NO">
                <a:solidFill>
                  <a:schemeClr val="bg1"/>
                </a:solidFill>
              </a:rPr>
              <a:t> flyt skole</a:t>
            </a:r>
          </a:p>
          <a:p>
            <a:r>
              <a:rPr lang="nb-NO">
                <a:solidFill>
                  <a:schemeClr val="bg1"/>
                </a:solidFill>
              </a:rPr>
              <a:t>Heimesida</a:t>
            </a:r>
          </a:p>
          <a:p>
            <a:r>
              <a:rPr lang="nb-NO">
                <a:solidFill>
                  <a:schemeClr val="bg1"/>
                </a:solidFill>
              </a:rPr>
              <a:t>Facebook – glimt frå kvardagen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122118" y="5259234"/>
            <a:ext cx="686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chemeClr val="bg1"/>
                </a:solidFill>
              </a:rPr>
              <a:t>"Me gjer kvarandre gode"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662" y="1877577"/>
            <a:ext cx="4382550" cy="31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F035BB-469E-E142-EA18-7BFD18A2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nb-NO" sz="4000" err="1"/>
              <a:t>Lærarar</a:t>
            </a:r>
            <a:r>
              <a:rPr lang="nb-NO" sz="4000"/>
              <a:t> og klasser</a:t>
            </a:r>
          </a:p>
        </p:txBody>
      </p:sp>
      <p:graphicFrame>
        <p:nvGraphicFramePr>
          <p:cNvPr id="90" name="Plassholder for innhold 2">
            <a:extLst>
              <a:ext uri="{FF2B5EF4-FFF2-40B4-BE49-F238E27FC236}">
                <a16:creationId xmlns:a16="http://schemas.microsoft.com/office/drawing/2014/main" id="{545A4A82-CE14-03F6-D2FD-3BD917FC2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451921"/>
              </p:ext>
            </p:extLst>
          </p:nvPr>
        </p:nvGraphicFramePr>
        <p:xfrm>
          <a:off x="5221562" y="1928813"/>
          <a:ext cx="5751237" cy="470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811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Krets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et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t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2E9CCA0365947A2C0C7ACB2199B9F" ma:contentTypeVersion="35" ma:contentTypeDescription="Create a new document." ma:contentTypeScope="" ma:versionID="7f7ebb53b4a5e028ddfc58e58bad2043">
  <xsd:schema xmlns:xsd="http://www.w3.org/2001/XMLSchema" xmlns:xs="http://www.w3.org/2001/XMLSchema" xmlns:p="http://schemas.microsoft.com/office/2006/metadata/properties" xmlns:ns3="fc8f2b55-9946-41cb-b073-5ae1a4ad0ad2" xmlns:ns4="36680333-2218-4a3b-8668-c67e6fbe1924" targetNamespace="http://schemas.microsoft.com/office/2006/metadata/properties" ma:root="true" ma:fieldsID="bfe2c1e5c5443fb727762c4a3dcec534" ns3:_="" ns4:_="">
    <xsd:import namespace="fc8f2b55-9946-41cb-b073-5ae1a4ad0ad2"/>
    <xsd:import namespace="36680333-2218-4a3b-8668-c67e6fbe19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Templates" minOccurs="0"/>
                <xsd:element ref="ns4:MediaServiceDateTaken" minOccurs="0"/>
                <xsd:element ref="ns4:TeamsChannelId" minOccurs="0"/>
                <xsd:element ref="ns4:Math_Settings" minOccurs="0"/>
                <xsd:element ref="ns4:IsNotebookLocked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f2b55-9946-41cb-b073-5ae1a4ad0a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80333-2218-4a3b-8668-c67e6fbe192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36680333-2218-4a3b-8668-c67e6fbe1924" xsi:nil="true"/>
    <TeamsChannelId xmlns="36680333-2218-4a3b-8668-c67e6fbe1924" xsi:nil="true"/>
    <Distribution_Groups xmlns="36680333-2218-4a3b-8668-c67e6fbe1924" xsi:nil="true"/>
    <Self_Registration_Enabled xmlns="36680333-2218-4a3b-8668-c67e6fbe1924" xsi:nil="true"/>
    <Math_Settings xmlns="36680333-2218-4a3b-8668-c67e6fbe1924" xsi:nil="true"/>
    <Is_Collaboration_Space_Locked xmlns="36680333-2218-4a3b-8668-c67e6fbe1924" xsi:nil="true"/>
    <Invited_Teachers xmlns="36680333-2218-4a3b-8668-c67e6fbe1924" xsi:nil="true"/>
    <Self_Registration_Enabled0 xmlns="36680333-2218-4a3b-8668-c67e6fbe1924" xsi:nil="true"/>
    <DefaultSectionNames xmlns="36680333-2218-4a3b-8668-c67e6fbe1924" xsi:nil="true"/>
    <Teams_Channel_Section_Location xmlns="36680333-2218-4a3b-8668-c67e6fbe1924" xsi:nil="true"/>
    <Owner xmlns="36680333-2218-4a3b-8668-c67e6fbe1924">
      <UserInfo>
        <DisplayName/>
        <AccountId xsi:nil="true"/>
        <AccountType/>
      </UserInfo>
    </Owner>
    <CultureName xmlns="36680333-2218-4a3b-8668-c67e6fbe1924" xsi:nil="true"/>
    <Students xmlns="36680333-2218-4a3b-8668-c67e6fbe1924">
      <UserInfo>
        <DisplayName/>
        <AccountId xsi:nil="true"/>
        <AccountType/>
      </UserInfo>
    </Students>
    <Student_Groups xmlns="36680333-2218-4a3b-8668-c67e6fbe1924">
      <UserInfo>
        <DisplayName/>
        <AccountId xsi:nil="true"/>
        <AccountType/>
      </UserInfo>
    </Student_Groups>
    <IsNotebookLocked xmlns="36680333-2218-4a3b-8668-c67e6fbe1924" xsi:nil="true"/>
    <NotebookType xmlns="36680333-2218-4a3b-8668-c67e6fbe1924" xsi:nil="true"/>
    <Templates xmlns="36680333-2218-4a3b-8668-c67e6fbe1924" xsi:nil="true"/>
    <AppVersion xmlns="36680333-2218-4a3b-8668-c67e6fbe1924" xsi:nil="true"/>
    <LMS_Mappings xmlns="36680333-2218-4a3b-8668-c67e6fbe1924" xsi:nil="true"/>
    <FolderType xmlns="36680333-2218-4a3b-8668-c67e6fbe1924" xsi:nil="true"/>
    <Teachers xmlns="36680333-2218-4a3b-8668-c67e6fbe1924">
      <UserInfo>
        <DisplayName/>
        <AccountId xsi:nil="true"/>
        <AccountType/>
      </UserInfo>
    </Teachers>
    <Has_Teacher_Only_SectionGroup xmlns="36680333-2218-4a3b-8668-c67e6fbe1924" xsi:nil="true"/>
  </documentManagement>
</p:properties>
</file>

<file path=customXml/itemProps1.xml><?xml version="1.0" encoding="utf-8"?>
<ds:datastoreItem xmlns:ds="http://schemas.openxmlformats.org/officeDocument/2006/customXml" ds:itemID="{6111368C-4536-4D93-8704-DC73888A99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7791F-9EAA-4087-9B5D-D2F94380A27E}">
  <ds:schemaRefs>
    <ds:schemaRef ds:uri="36680333-2218-4a3b-8668-c67e6fbe1924"/>
    <ds:schemaRef ds:uri="fc8f2b55-9946-41cb-b073-5ae1a4ad0ad2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BC82FA-D875-4D3F-9283-66FAB8EC2DA8}">
  <ds:schemaRefs>
    <ds:schemaRef ds:uri="36680333-2218-4a3b-8668-c67e6fbe1924"/>
    <ds:schemaRef ds:uri="http://schemas.microsoft.com/office/2006/metadata/properties"/>
    <ds:schemaRef ds:uri="http://www.w3.org/2000/xmlns/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TM04033919[[fn=Krets]]</Template>
  <TotalTime>1563</TotalTime>
  <Words>412</Words>
  <Application>Microsoft Office PowerPoint</Application>
  <PresentationFormat>Widescreen</PresentationFormat>
  <Paragraphs>65</Paragraphs>
  <Slides>10</Slides>
  <Notes>0</Notes>
  <HiddenSlides>2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Krets</vt:lpstr>
      <vt:lpstr>Velkomen til Frøyland Ungdomsskule</vt:lpstr>
      <vt:lpstr>Agenda</vt:lpstr>
      <vt:lpstr>Overgang frå barneskule til ungdomsskule</vt:lpstr>
      <vt:lpstr>Kvardagen på FUS </vt:lpstr>
      <vt:lpstr>§9A Trygt og godt skulemiljø</vt:lpstr>
      <vt:lpstr>Korleis jobbar FUS med Trygt og godt skulemiljø?</vt:lpstr>
      <vt:lpstr>Læring</vt:lpstr>
      <vt:lpstr>Samarbeid skule og heim</vt:lpstr>
      <vt:lpstr>Lærarar og klasser</vt:lpstr>
      <vt:lpstr>Informasjon om val av målform og klassar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Siri Svanøe Endresen</dc:creator>
  <cp:lastModifiedBy>Susanne Åsebø-Trodal</cp:lastModifiedBy>
  <cp:revision>3</cp:revision>
  <dcterms:created xsi:type="dcterms:W3CDTF">2016-04-16T17:35:44Z</dcterms:created>
  <dcterms:modified xsi:type="dcterms:W3CDTF">2024-06-06T10:26:21Z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0x010100D2B2E9CCA0365947A2C0C7ACB2199B9F</vt:lpwstr>
  </property>
  <property fmtid="{D5CDD505-2E9C-101B-9397-08002B2CF9AE}" pid="3" name="AuthorIds_UIVersion_1536">
    <vt:lpwstr>11</vt:lpwstr>
  </property>
  <property fmtid="{D5CDD505-2E9C-101B-9397-08002B2CF9AE}" pid="4" name="MSIP_Label_f505dd38-82b4-4427-b8a7-50e105392c97_Enabled">
    <vt:lpwstr>true</vt:lpwstr>
  </property>
  <property fmtid="{D5CDD505-2E9C-101B-9397-08002B2CF9AE}" pid="5" name="MSIP_Label_f505dd38-82b4-4427-b8a7-50e105392c97_SetDate">
    <vt:lpwstr>2024-03-20T05:31:27Z</vt:lpwstr>
  </property>
  <property fmtid="{D5CDD505-2E9C-101B-9397-08002B2CF9AE}" pid="6" name="MSIP_Label_f505dd38-82b4-4427-b8a7-50e105392c97_Method">
    <vt:lpwstr>Standard</vt:lpwstr>
  </property>
  <property fmtid="{D5CDD505-2E9C-101B-9397-08002B2CF9AE}" pid="7" name="MSIP_Label_f505dd38-82b4-4427-b8a7-50e105392c97_Name">
    <vt:lpwstr>defa4170-0d19-0005-0004-bc88714345d2</vt:lpwstr>
  </property>
  <property fmtid="{D5CDD505-2E9C-101B-9397-08002B2CF9AE}" pid="8" name="MSIP_Label_f505dd38-82b4-4427-b8a7-50e105392c97_SiteId">
    <vt:lpwstr>589e8be1-a5be-458a-ad32-8c0090608360</vt:lpwstr>
  </property>
  <property fmtid="{D5CDD505-2E9C-101B-9397-08002B2CF9AE}" pid="9" name="MSIP_Label_f505dd38-82b4-4427-b8a7-50e105392c97_ActionId">
    <vt:lpwstr>998c3fa5-68c1-4660-9e5f-4e2021252a9c</vt:lpwstr>
  </property>
  <property fmtid="{D5CDD505-2E9C-101B-9397-08002B2CF9AE}" pid="10" name="MSIP_Label_f505dd38-82b4-4427-b8a7-50e105392c97_ContentBits">
    <vt:lpwstr>0</vt:lpwstr>
  </property>
</Properties>
</file>